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1003" r:id="rId6"/>
    <p:sldId id="1004" r:id="rId7"/>
    <p:sldId id="1005" r:id="rId8"/>
    <p:sldId id="1012"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F30C75-FFAE-EE43-8E80-62A9F40BD0FC}" v="46" dt="2022-03-15T16:16:43.97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95652" autoAdjust="0"/>
  </p:normalViewPr>
  <p:slideViewPr>
    <p:cSldViewPr snapToGrid="0">
      <p:cViewPr varScale="1">
        <p:scale>
          <a:sx n="102" d="100"/>
          <a:sy n="102" d="100"/>
        </p:scale>
        <p:origin x="1512"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2888" y="21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 ANTONIO ORDOÑEZ LUCENA" userId="ec8dd69b-01fe-4d41-a294-c2927b548e27" providerId="ADAL" clId="{14F30C75-FFAE-EE43-8E80-62A9F40BD0FC}"/>
    <pc:docChg chg="undo custSel addSld modSld modMainMaster">
      <pc:chgData name="JOSE ANTONIO ORDOÑEZ LUCENA" userId="ec8dd69b-01fe-4d41-a294-c2927b548e27" providerId="ADAL" clId="{14F30C75-FFAE-EE43-8E80-62A9F40BD0FC}" dt="2022-03-15T16:20:01.364" v="5404" actId="20577"/>
      <pc:docMkLst>
        <pc:docMk/>
      </pc:docMkLst>
      <pc:sldChg chg="modSp mod">
        <pc:chgData name="JOSE ANTONIO ORDOÑEZ LUCENA" userId="ec8dd69b-01fe-4d41-a294-c2927b548e27" providerId="ADAL" clId="{14F30C75-FFAE-EE43-8E80-62A9F40BD0FC}" dt="2022-03-15T07:15:41.887" v="301" actId="115"/>
        <pc:sldMkLst>
          <pc:docMk/>
          <pc:sldMk cId="0" sldId="303"/>
        </pc:sldMkLst>
        <pc:spChg chg="mod">
          <ac:chgData name="JOSE ANTONIO ORDOÑEZ LUCENA" userId="ec8dd69b-01fe-4d41-a294-c2927b548e27" providerId="ADAL" clId="{14F30C75-FFAE-EE43-8E80-62A9F40BD0FC}" dt="2022-03-15T07:15:41.887" v="301" actId="115"/>
          <ac:spMkLst>
            <pc:docMk/>
            <pc:sldMk cId="0" sldId="303"/>
            <ac:spMk id="6147" creationId="{00000000-0000-0000-0000-000000000000}"/>
          </ac:spMkLst>
        </pc:spChg>
      </pc:sldChg>
      <pc:sldChg chg="modSp mod">
        <pc:chgData name="JOSE ANTONIO ORDOÑEZ LUCENA" userId="ec8dd69b-01fe-4d41-a294-c2927b548e27" providerId="ADAL" clId="{14F30C75-FFAE-EE43-8E80-62A9F40BD0FC}" dt="2022-03-15T16:03:01.288" v="4149" actId="20577"/>
        <pc:sldMkLst>
          <pc:docMk/>
          <pc:sldMk cId="3893661505" sldId="1003"/>
        </pc:sldMkLst>
        <pc:spChg chg="mod">
          <ac:chgData name="JOSE ANTONIO ORDOÑEZ LUCENA" userId="ec8dd69b-01fe-4d41-a294-c2927b548e27" providerId="ADAL" clId="{14F30C75-FFAE-EE43-8E80-62A9F40BD0FC}" dt="2022-03-15T16:03:01.288" v="4149" actId="20577"/>
          <ac:spMkLst>
            <pc:docMk/>
            <pc:sldMk cId="3893661505" sldId="1003"/>
            <ac:spMk id="3" creationId="{0753FC56-46E1-4845-A512-B594B0482304}"/>
          </ac:spMkLst>
        </pc:spChg>
      </pc:sldChg>
      <pc:sldChg chg="modSp mod">
        <pc:chgData name="JOSE ANTONIO ORDOÑEZ LUCENA" userId="ec8dd69b-01fe-4d41-a294-c2927b548e27" providerId="ADAL" clId="{14F30C75-FFAE-EE43-8E80-62A9F40BD0FC}" dt="2022-03-15T08:05:42.560" v="3417" actId="1076"/>
        <pc:sldMkLst>
          <pc:docMk/>
          <pc:sldMk cId="1458751832" sldId="1004"/>
        </pc:sldMkLst>
        <pc:picChg chg="mod">
          <ac:chgData name="JOSE ANTONIO ORDOÑEZ LUCENA" userId="ec8dd69b-01fe-4d41-a294-c2927b548e27" providerId="ADAL" clId="{14F30C75-FFAE-EE43-8E80-62A9F40BD0FC}" dt="2022-03-15T08:05:42.560" v="3417" actId="1076"/>
          <ac:picMkLst>
            <pc:docMk/>
            <pc:sldMk cId="1458751832" sldId="1004"/>
            <ac:picMk id="5" creationId="{073CCDEC-E648-2D4D-B82F-696838BA0384}"/>
          </ac:picMkLst>
        </pc:picChg>
      </pc:sldChg>
      <pc:sldChg chg="addSp modSp mod">
        <pc:chgData name="JOSE ANTONIO ORDOÑEZ LUCENA" userId="ec8dd69b-01fe-4d41-a294-c2927b548e27" providerId="ADAL" clId="{14F30C75-FFAE-EE43-8E80-62A9F40BD0FC}" dt="2022-03-15T16:11:28.502" v="4788" actId="1076"/>
        <pc:sldMkLst>
          <pc:docMk/>
          <pc:sldMk cId="1629107240" sldId="1005"/>
        </pc:sldMkLst>
        <pc:spChg chg="mod">
          <ac:chgData name="JOSE ANTONIO ORDOÑEZ LUCENA" userId="ec8dd69b-01fe-4d41-a294-c2927b548e27" providerId="ADAL" clId="{14F30C75-FFAE-EE43-8E80-62A9F40BD0FC}" dt="2022-03-15T16:11:10.487" v="4783" actId="14100"/>
          <ac:spMkLst>
            <pc:docMk/>
            <pc:sldMk cId="1629107240" sldId="1005"/>
            <ac:spMk id="3" creationId="{0753FC56-46E1-4845-A512-B594B0482304}"/>
          </ac:spMkLst>
        </pc:spChg>
        <pc:spChg chg="add mod">
          <ac:chgData name="JOSE ANTONIO ORDOÑEZ LUCENA" userId="ec8dd69b-01fe-4d41-a294-c2927b548e27" providerId="ADAL" clId="{14F30C75-FFAE-EE43-8E80-62A9F40BD0FC}" dt="2022-03-15T16:11:28.502" v="4788" actId="1076"/>
          <ac:spMkLst>
            <pc:docMk/>
            <pc:sldMk cId="1629107240" sldId="1005"/>
            <ac:spMk id="4" creationId="{B9B7415C-9551-764A-ABCA-4913AAB20E47}"/>
          </ac:spMkLst>
        </pc:spChg>
        <pc:picChg chg="mod">
          <ac:chgData name="JOSE ANTONIO ORDOÑEZ LUCENA" userId="ec8dd69b-01fe-4d41-a294-c2927b548e27" providerId="ADAL" clId="{14F30C75-FFAE-EE43-8E80-62A9F40BD0FC}" dt="2022-03-15T16:11:14.683" v="4784" actId="1076"/>
          <ac:picMkLst>
            <pc:docMk/>
            <pc:sldMk cId="1629107240" sldId="1005"/>
            <ac:picMk id="6" creationId="{D452553C-EF93-A94E-8C3F-3FE42472E922}"/>
          </ac:picMkLst>
        </pc:picChg>
      </pc:sldChg>
      <pc:sldChg chg="addSp modSp mod">
        <pc:chgData name="JOSE ANTONIO ORDOÑEZ LUCENA" userId="ec8dd69b-01fe-4d41-a294-c2927b548e27" providerId="ADAL" clId="{14F30C75-FFAE-EE43-8E80-62A9F40BD0FC}" dt="2022-03-15T07:13:40.860" v="287" actId="20577"/>
        <pc:sldMkLst>
          <pc:docMk/>
          <pc:sldMk cId="3786677423" sldId="1006"/>
        </pc:sldMkLst>
        <pc:spChg chg="mod">
          <ac:chgData name="JOSE ANTONIO ORDOÑEZ LUCENA" userId="ec8dd69b-01fe-4d41-a294-c2927b548e27" providerId="ADAL" clId="{14F30C75-FFAE-EE43-8E80-62A9F40BD0FC}" dt="2022-03-15T07:13:23.308" v="263" actId="20577"/>
          <ac:spMkLst>
            <pc:docMk/>
            <pc:sldMk cId="3786677423" sldId="1006"/>
            <ac:spMk id="2" creationId="{1919FF29-F343-45CB-88FD-0A3669F73BF9}"/>
          </ac:spMkLst>
        </pc:spChg>
        <pc:spChg chg="add mod">
          <ac:chgData name="JOSE ANTONIO ORDOÑEZ LUCENA" userId="ec8dd69b-01fe-4d41-a294-c2927b548e27" providerId="ADAL" clId="{14F30C75-FFAE-EE43-8E80-62A9F40BD0FC}" dt="2022-03-15T07:13:25.214" v="268" actId="20577"/>
          <ac:spMkLst>
            <pc:docMk/>
            <pc:sldMk cId="3786677423" sldId="1006"/>
            <ac:spMk id="3" creationId="{32FA24E8-14F9-CF44-945F-8D23FACF28F0}"/>
          </ac:spMkLst>
        </pc:spChg>
        <pc:spChg chg="add mod">
          <ac:chgData name="JOSE ANTONIO ORDOÑEZ LUCENA" userId="ec8dd69b-01fe-4d41-a294-c2927b548e27" providerId="ADAL" clId="{14F30C75-FFAE-EE43-8E80-62A9F40BD0FC}" dt="2022-03-15T07:13:29.555" v="279" actId="20577"/>
          <ac:spMkLst>
            <pc:docMk/>
            <pc:sldMk cId="3786677423" sldId="1006"/>
            <ac:spMk id="10" creationId="{D266F063-35CF-FC4E-BEEF-DD187C9EC6A1}"/>
          </ac:spMkLst>
        </pc:spChg>
        <pc:spChg chg="add mod">
          <ac:chgData name="JOSE ANTONIO ORDOÑEZ LUCENA" userId="ec8dd69b-01fe-4d41-a294-c2927b548e27" providerId="ADAL" clId="{14F30C75-FFAE-EE43-8E80-62A9F40BD0FC}" dt="2022-03-15T07:13:40.860" v="287" actId="20577"/>
          <ac:spMkLst>
            <pc:docMk/>
            <pc:sldMk cId="3786677423" sldId="1006"/>
            <ac:spMk id="11" creationId="{C6C46F26-3C8D-E546-BAE4-1A159FBCC894}"/>
          </ac:spMkLst>
        </pc:spChg>
        <pc:picChg chg="mod">
          <ac:chgData name="JOSE ANTONIO ORDOÑEZ LUCENA" userId="ec8dd69b-01fe-4d41-a294-c2927b548e27" providerId="ADAL" clId="{14F30C75-FFAE-EE43-8E80-62A9F40BD0FC}" dt="2022-03-15T07:11:55.563" v="107" actId="1076"/>
          <ac:picMkLst>
            <pc:docMk/>
            <pc:sldMk cId="3786677423" sldId="1006"/>
            <ac:picMk id="7" creationId="{046F3D5A-6C66-0B47-AE75-F3642F2A5B30}"/>
          </ac:picMkLst>
        </pc:picChg>
        <pc:picChg chg="mod">
          <ac:chgData name="JOSE ANTONIO ORDOÑEZ LUCENA" userId="ec8dd69b-01fe-4d41-a294-c2927b548e27" providerId="ADAL" clId="{14F30C75-FFAE-EE43-8E80-62A9F40BD0FC}" dt="2022-03-15T07:12:11.416" v="116" actId="1076"/>
          <ac:picMkLst>
            <pc:docMk/>
            <pc:sldMk cId="3786677423" sldId="1006"/>
            <ac:picMk id="8" creationId="{EBA45162-60E6-FB4C-AF4B-9A6F89879FF7}"/>
          </ac:picMkLst>
        </pc:picChg>
        <pc:picChg chg="mod">
          <ac:chgData name="JOSE ANTONIO ORDOÑEZ LUCENA" userId="ec8dd69b-01fe-4d41-a294-c2927b548e27" providerId="ADAL" clId="{14F30C75-FFAE-EE43-8E80-62A9F40BD0FC}" dt="2022-03-15T07:12:25.673" v="125" actId="1076"/>
          <ac:picMkLst>
            <pc:docMk/>
            <pc:sldMk cId="3786677423" sldId="1006"/>
            <ac:picMk id="9" creationId="{E92F09CC-FE23-F141-A347-57C1020E34E6}"/>
          </ac:picMkLst>
        </pc:picChg>
      </pc:sldChg>
      <pc:sldChg chg="modSp mod">
        <pc:chgData name="JOSE ANTONIO ORDOÑEZ LUCENA" userId="ec8dd69b-01fe-4d41-a294-c2927b548e27" providerId="ADAL" clId="{14F30C75-FFAE-EE43-8E80-62A9F40BD0FC}" dt="2022-03-15T16:13:03.943" v="4966" actId="14100"/>
        <pc:sldMkLst>
          <pc:docMk/>
          <pc:sldMk cId="390007978" sldId="1007"/>
        </pc:sldMkLst>
        <pc:spChg chg="mod">
          <ac:chgData name="JOSE ANTONIO ORDOÑEZ LUCENA" userId="ec8dd69b-01fe-4d41-a294-c2927b548e27" providerId="ADAL" clId="{14F30C75-FFAE-EE43-8E80-62A9F40BD0FC}" dt="2022-03-15T16:13:03.943" v="4966" actId="14100"/>
          <ac:spMkLst>
            <pc:docMk/>
            <pc:sldMk cId="390007978" sldId="1007"/>
            <ac:spMk id="13" creationId="{0B9FBFEB-0974-EB45-8562-0B18A4210E99}"/>
          </ac:spMkLst>
        </pc:spChg>
        <pc:picChg chg="mod">
          <ac:chgData name="JOSE ANTONIO ORDOÑEZ LUCENA" userId="ec8dd69b-01fe-4d41-a294-c2927b548e27" providerId="ADAL" clId="{14F30C75-FFAE-EE43-8E80-62A9F40BD0FC}" dt="2022-03-15T07:13:51.247" v="290" actId="14100"/>
          <ac:picMkLst>
            <pc:docMk/>
            <pc:sldMk cId="390007978" sldId="1007"/>
            <ac:picMk id="6" creationId="{0F14E07A-F9AC-4046-AE59-7600D99C3BF1}"/>
          </ac:picMkLst>
        </pc:picChg>
        <pc:cxnChg chg="mod">
          <ac:chgData name="JOSE ANTONIO ORDOÑEZ LUCENA" userId="ec8dd69b-01fe-4d41-a294-c2927b548e27" providerId="ADAL" clId="{14F30C75-FFAE-EE43-8E80-62A9F40BD0FC}" dt="2022-03-15T07:14:31.691" v="294" actId="1076"/>
          <ac:cxnSpMkLst>
            <pc:docMk/>
            <pc:sldMk cId="390007978" sldId="1007"/>
            <ac:cxnSpMk id="5" creationId="{E4E42D6B-255D-684D-B579-D0CC5653B6CC}"/>
          </ac:cxnSpMkLst>
        </pc:cxnChg>
      </pc:sldChg>
      <pc:sldChg chg="modSp mod">
        <pc:chgData name="JOSE ANTONIO ORDOÑEZ LUCENA" userId="ec8dd69b-01fe-4d41-a294-c2927b548e27" providerId="ADAL" clId="{14F30C75-FFAE-EE43-8E80-62A9F40BD0FC}" dt="2022-03-15T07:35:24.002" v="1846" actId="1076"/>
        <pc:sldMkLst>
          <pc:docMk/>
          <pc:sldMk cId="3397118675" sldId="1009"/>
        </pc:sldMkLst>
        <pc:spChg chg="mod">
          <ac:chgData name="JOSE ANTONIO ORDOÑEZ LUCENA" userId="ec8dd69b-01fe-4d41-a294-c2927b548e27" providerId="ADAL" clId="{14F30C75-FFAE-EE43-8E80-62A9F40BD0FC}" dt="2022-03-15T07:35:21.402" v="1845" actId="1076"/>
          <ac:spMkLst>
            <pc:docMk/>
            <pc:sldMk cId="3397118675" sldId="1009"/>
            <ac:spMk id="4" creationId="{5AC67DEE-5094-0B49-BB95-625E25B84549}"/>
          </ac:spMkLst>
        </pc:spChg>
        <pc:spChg chg="mod">
          <ac:chgData name="JOSE ANTONIO ORDOÑEZ LUCENA" userId="ec8dd69b-01fe-4d41-a294-c2927b548e27" providerId="ADAL" clId="{14F30C75-FFAE-EE43-8E80-62A9F40BD0FC}" dt="2022-03-15T07:35:24.002" v="1846" actId="1076"/>
          <ac:spMkLst>
            <pc:docMk/>
            <pc:sldMk cId="3397118675" sldId="1009"/>
            <ac:spMk id="9" creationId="{34E95E91-61C2-894F-8D75-11FD73A08111}"/>
          </ac:spMkLst>
        </pc:spChg>
      </pc:sldChg>
      <pc:sldChg chg="modSp mod">
        <pc:chgData name="JOSE ANTONIO ORDOÑEZ LUCENA" userId="ec8dd69b-01fe-4d41-a294-c2927b548e27" providerId="ADAL" clId="{14F30C75-FFAE-EE43-8E80-62A9F40BD0FC}" dt="2022-03-15T16:15:04.145" v="5047" actId="20577"/>
        <pc:sldMkLst>
          <pc:docMk/>
          <pc:sldMk cId="734103468" sldId="1010"/>
        </pc:sldMkLst>
        <pc:spChg chg="mod">
          <ac:chgData name="JOSE ANTONIO ORDOÑEZ LUCENA" userId="ec8dd69b-01fe-4d41-a294-c2927b548e27" providerId="ADAL" clId="{14F30C75-FFAE-EE43-8E80-62A9F40BD0FC}" dt="2022-03-15T16:15:04.145" v="5047" actId="20577"/>
          <ac:spMkLst>
            <pc:docMk/>
            <pc:sldMk cId="734103468" sldId="1010"/>
            <ac:spMk id="13" creationId="{0B9FBFEB-0974-EB45-8562-0B18A4210E99}"/>
          </ac:spMkLst>
        </pc:spChg>
        <pc:picChg chg="mod">
          <ac:chgData name="JOSE ANTONIO ORDOÑEZ LUCENA" userId="ec8dd69b-01fe-4d41-a294-c2927b548e27" providerId="ADAL" clId="{14F30C75-FFAE-EE43-8E80-62A9F40BD0FC}" dt="2022-03-15T07:14:49.043" v="295" actId="14100"/>
          <ac:picMkLst>
            <pc:docMk/>
            <pc:sldMk cId="734103468" sldId="1010"/>
            <ac:picMk id="6" creationId="{0F14E07A-F9AC-4046-AE59-7600D99C3BF1}"/>
          </ac:picMkLst>
        </pc:picChg>
        <pc:cxnChg chg="mod">
          <ac:chgData name="JOSE ANTONIO ORDOÑEZ LUCENA" userId="ec8dd69b-01fe-4d41-a294-c2927b548e27" providerId="ADAL" clId="{14F30C75-FFAE-EE43-8E80-62A9F40BD0FC}" dt="2022-03-15T07:14:57.875" v="298" actId="1076"/>
          <ac:cxnSpMkLst>
            <pc:docMk/>
            <pc:sldMk cId="734103468" sldId="1010"/>
            <ac:cxnSpMk id="5" creationId="{E4E42D6B-255D-684D-B579-D0CC5653B6CC}"/>
          </ac:cxnSpMkLst>
        </pc:cxnChg>
      </pc:sldChg>
      <pc:sldChg chg="modSp mod">
        <pc:chgData name="JOSE ANTONIO ORDOÑEZ LUCENA" userId="ec8dd69b-01fe-4d41-a294-c2927b548e27" providerId="ADAL" clId="{14F30C75-FFAE-EE43-8E80-62A9F40BD0FC}" dt="2022-03-15T16:20:01.364" v="5404" actId="20577"/>
        <pc:sldMkLst>
          <pc:docMk/>
          <pc:sldMk cId="2142849598" sldId="1011"/>
        </pc:sldMkLst>
        <pc:spChg chg="mod">
          <ac:chgData name="JOSE ANTONIO ORDOÑEZ LUCENA" userId="ec8dd69b-01fe-4d41-a294-c2927b548e27" providerId="ADAL" clId="{14F30C75-FFAE-EE43-8E80-62A9F40BD0FC}" dt="2022-03-15T07:22:24.008" v="550" actId="20577"/>
          <ac:spMkLst>
            <pc:docMk/>
            <pc:sldMk cId="2142849598" sldId="1011"/>
            <ac:spMk id="2" creationId="{1919FF29-F343-45CB-88FD-0A3669F73BF9}"/>
          </ac:spMkLst>
        </pc:spChg>
        <pc:spChg chg="mod">
          <ac:chgData name="JOSE ANTONIO ORDOÑEZ LUCENA" userId="ec8dd69b-01fe-4d41-a294-c2927b548e27" providerId="ADAL" clId="{14F30C75-FFAE-EE43-8E80-62A9F40BD0FC}" dt="2022-03-15T16:20:01.364" v="5404" actId="20577"/>
          <ac:spMkLst>
            <pc:docMk/>
            <pc:sldMk cId="2142849598" sldId="1011"/>
            <ac:spMk id="7" creationId="{193CBBF0-3EEA-5343-9388-ACEDBB7A2564}"/>
          </ac:spMkLst>
        </pc:spChg>
      </pc:sldChg>
      <pc:sldChg chg="modSp add mod">
        <pc:chgData name="JOSE ANTONIO ORDOÑEZ LUCENA" userId="ec8dd69b-01fe-4d41-a294-c2927b548e27" providerId="ADAL" clId="{14F30C75-FFAE-EE43-8E80-62A9F40BD0FC}" dt="2022-03-15T16:19:30.575" v="5390" actId="1076"/>
        <pc:sldMkLst>
          <pc:docMk/>
          <pc:sldMk cId="1751473372" sldId="1012"/>
        </pc:sldMkLst>
        <pc:spChg chg="mod">
          <ac:chgData name="JOSE ANTONIO ORDOÑEZ LUCENA" userId="ec8dd69b-01fe-4d41-a294-c2927b548e27" providerId="ADAL" clId="{14F30C75-FFAE-EE43-8E80-62A9F40BD0FC}" dt="2022-03-15T07:49:01.628" v="3019" actId="1076"/>
          <ac:spMkLst>
            <pc:docMk/>
            <pc:sldMk cId="1751473372" sldId="1012"/>
            <ac:spMk id="2" creationId="{1919FF29-F343-45CB-88FD-0A3669F73BF9}"/>
          </ac:spMkLst>
        </pc:spChg>
        <pc:spChg chg="mod">
          <ac:chgData name="JOSE ANTONIO ORDOÑEZ LUCENA" userId="ec8dd69b-01fe-4d41-a294-c2927b548e27" providerId="ADAL" clId="{14F30C75-FFAE-EE43-8E80-62A9F40BD0FC}" dt="2022-03-15T16:19:30.575" v="5390" actId="1076"/>
          <ac:spMkLst>
            <pc:docMk/>
            <pc:sldMk cId="1751473372" sldId="1012"/>
            <ac:spMk id="7" creationId="{193CBBF0-3EEA-5343-9388-ACEDBB7A2564}"/>
          </ac:spMkLst>
        </pc:spChg>
      </pc:sldChg>
      <pc:sldMasterChg chg="modSp mod modSldLayout">
        <pc:chgData name="JOSE ANTONIO ORDOÑEZ LUCENA" userId="ec8dd69b-01fe-4d41-a294-c2927b548e27" providerId="ADAL" clId="{14F30C75-FFAE-EE43-8E80-62A9F40BD0FC}" dt="2022-03-15T07:06:12.549" v="13" actId="20577"/>
        <pc:sldMasterMkLst>
          <pc:docMk/>
          <pc:sldMasterMk cId="0" sldId="2147483729"/>
        </pc:sldMasterMkLst>
        <pc:spChg chg="mod">
          <ac:chgData name="JOSE ANTONIO ORDOÑEZ LUCENA" userId="ec8dd69b-01fe-4d41-a294-c2927b548e27" providerId="ADAL" clId="{14F30C75-FFAE-EE43-8E80-62A9F40BD0FC}" dt="2022-03-15T07:06:12.549" v="13" actId="20577"/>
          <ac:spMkLst>
            <pc:docMk/>
            <pc:sldMasterMk cId="0" sldId="2147483729"/>
            <ac:spMk id="1032" creationId="{00000000-0000-0000-0000-000000000000}"/>
          </ac:spMkLst>
        </pc:spChg>
        <pc:sldLayoutChg chg="addSp delSp modSp mod">
          <pc:chgData name="JOSE ANTONIO ORDOÑEZ LUCENA" userId="ec8dd69b-01fe-4d41-a294-c2927b548e27" providerId="ADAL" clId="{14F30C75-FFAE-EE43-8E80-62A9F40BD0FC}" dt="2022-03-15T07:06:07.914" v="11"/>
          <pc:sldLayoutMkLst>
            <pc:docMk/>
            <pc:sldMasterMk cId="0" sldId="2147483729"/>
            <pc:sldLayoutMk cId="930231849" sldId="2147483938"/>
          </pc:sldLayoutMkLst>
          <pc:spChg chg="add del mod">
            <ac:chgData name="JOSE ANTONIO ORDOÑEZ LUCENA" userId="ec8dd69b-01fe-4d41-a294-c2927b548e27" providerId="ADAL" clId="{14F30C75-FFAE-EE43-8E80-62A9F40BD0FC}" dt="2022-03-15T07:05:56.099" v="3"/>
            <ac:spMkLst>
              <pc:docMk/>
              <pc:sldMasterMk cId="0" sldId="2147483729"/>
              <pc:sldLayoutMk cId="930231849" sldId="2147483938"/>
              <ac:spMk id="5" creationId="{58CEF18D-8020-3C40-A6F9-8107614A37B8}"/>
            </ac:spMkLst>
          </pc:spChg>
          <pc:spChg chg="add del mod">
            <ac:chgData name="JOSE ANTONIO ORDOÑEZ LUCENA" userId="ec8dd69b-01fe-4d41-a294-c2927b548e27" providerId="ADAL" clId="{14F30C75-FFAE-EE43-8E80-62A9F40BD0FC}" dt="2022-03-15T07:05:57.754" v="5"/>
            <ac:spMkLst>
              <pc:docMk/>
              <pc:sldMasterMk cId="0" sldId="2147483729"/>
              <pc:sldLayoutMk cId="930231849" sldId="2147483938"/>
              <ac:spMk id="6" creationId="{1F603737-D747-D945-9A56-989A669315F9}"/>
            </ac:spMkLst>
          </pc:spChg>
          <pc:spChg chg="add del mod">
            <ac:chgData name="JOSE ANTONIO ORDOÑEZ LUCENA" userId="ec8dd69b-01fe-4d41-a294-c2927b548e27" providerId="ADAL" clId="{14F30C75-FFAE-EE43-8E80-62A9F40BD0FC}" dt="2022-03-15T07:06:02.993" v="9"/>
            <ac:spMkLst>
              <pc:docMk/>
              <pc:sldMasterMk cId="0" sldId="2147483729"/>
              <pc:sldLayoutMk cId="930231849" sldId="2147483938"/>
              <ac:spMk id="7" creationId="{ACC5B237-EEA9-A844-905C-9E4EA98366EB}"/>
            </ac:spMkLst>
          </pc:spChg>
          <pc:spChg chg="add del mod">
            <ac:chgData name="JOSE ANTONIO ORDOÑEZ LUCENA" userId="ec8dd69b-01fe-4d41-a294-c2927b548e27" providerId="ADAL" clId="{14F30C75-FFAE-EE43-8E80-62A9F40BD0FC}" dt="2022-03-15T07:06:07.914" v="11"/>
            <ac:spMkLst>
              <pc:docMk/>
              <pc:sldMasterMk cId="0" sldId="2147483729"/>
              <pc:sldLayoutMk cId="930231849" sldId="2147483938"/>
              <ac:spMk id="8" creationId="{8CA86B28-28BB-024A-A2B6-F7C87E6AC30D}"/>
            </ac:spMkLst>
          </pc:spChg>
        </pc:sldLayoutChg>
      </pc:sldMaster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3/25/22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3/25/22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2409197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3933245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1836069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85354" y="649945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S5-222xxx Discussion on exposure API for Capability Exposure</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3.xml"/><Relationship Id="rId7"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8.emf"/><Relationship Id="rId4" Type="http://schemas.openxmlformats.org/officeDocument/2006/relationships/image" Target="../media/image3.jpeg"/><Relationship Id="rId9"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56974" y="2704208"/>
            <a:ext cx="10167495"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sz="4800" b="1" dirty="0"/>
              <a:t>DP</a:t>
            </a:r>
            <a:r>
              <a:rPr lang="zh-CN" altLang="en-US" sz="4800" b="1" dirty="0"/>
              <a:t> </a:t>
            </a:r>
            <a:r>
              <a:rPr lang="en-US" altLang="zh-CN" sz="4800" b="1" dirty="0"/>
              <a:t>on external API for Capability Exposure</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25289" y="4523069"/>
            <a:ext cx="8534400" cy="1752600"/>
          </a:xfrm>
        </p:spPr>
        <p:txBody>
          <a:bodyPr/>
          <a:lstStyle/>
          <a:p>
            <a:pPr>
              <a:lnSpc>
                <a:spcPct val="80000"/>
              </a:lnSpc>
            </a:pPr>
            <a:br>
              <a:rPr lang="en-US" altLang="en-US" sz="2667" dirty="0"/>
            </a:br>
            <a:r>
              <a:rPr lang="en-US" altLang="en-US" sz="2667" u="sng" dirty="0"/>
              <a:t>Source</a:t>
            </a:r>
            <a:r>
              <a:rPr lang="en-US" altLang="en-US" sz="2667" dirty="0"/>
              <a:t>: Alibaba Group, </a:t>
            </a:r>
            <a:r>
              <a:rPr lang="en-US" altLang="en-US" sz="2667" dirty="0" err="1"/>
              <a:t>AsiaInfo</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
        <p:nvSpPr>
          <p:cNvPr id="2" name="矩形 1">
            <a:extLst>
              <a:ext uri="{FF2B5EF4-FFF2-40B4-BE49-F238E27FC236}">
                <a16:creationId xmlns:a16="http://schemas.microsoft.com/office/drawing/2014/main" id="{625A6A6C-EB38-514F-8B71-9C718811A521}"/>
              </a:ext>
            </a:extLst>
          </p:cNvPr>
          <p:cNvSpPr/>
          <p:nvPr/>
        </p:nvSpPr>
        <p:spPr>
          <a:xfrm>
            <a:off x="533153" y="264034"/>
            <a:ext cx="1734770" cy="502766"/>
          </a:xfrm>
          <a:prstGeom prst="rect">
            <a:avLst/>
          </a:prstGeom>
        </p:spPr>
        <p:txBody>
          <a:bodyPr wrap="none">
            <a:spAutoFit/>
          </a:bodyPr>
          <a:lstStyle/>
          <a:p>
            <a:r>
              <a:rPr lang="en-GB" altLang="zh-CN" sz="2667" dirty="0">
                <a:latin typeface="+mn-lt"/>
                <a:cs typeface="+mn-cs"/>
              </a:rPr>
              <a:t>S5-222513</a:t>
            </a:r>
            <a:r>
              <a:rPr lang="zh-CN" altLang="zh-CN" sz="2667" dirty="0">
                <a:latin typeface="+mn-lt"/>
                <a:cs typeface="+mn-cs"/>
              </a:rPr>
              <a:t> </a:t>
            </a:r>
            <a:endParaRPr lang="en-US" sz="2667" dirty="0">
              <a:latin typeface="+mn-lt"/>
              <a:cs typeface="+mn-cs"/>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419100" y="1571569"/>
            <a:ext cx="11353800" cy="1229993"/>
          </a:xfrm>
        </p:spPr>
        <p:txBody>
          <a:bodyPr/>
          <a:lstStyle/>
          <a:p>
            <a:r>
              <a:rPr lang="en-US" sz="1900" dirty="0"/>
              <a:t>So far, there is an ongoing discussion on how to expose the MnS to the external customer in the case that the external customer can consume exposed MnS directly from OSS. Two possible options are listed below:</a:t>
            </a:r>
          </a:p>
          <a:p>
            <a:pPr lvl="1"/>
            <a:r>
              <a:rPr lang="en-US" sz="1400" dirty="0"/>
              <a:t>Exposed MnS is exposed directly via MnS producer for exposed MnS, for example NSMF, NSSMF, </a:t>
            </a:r>
            <a:r>
              <a:rPr lang="en-US" sz="1400" dirty="0" err="1"/>
              <a:t>etc</a:t>
            </a:r>
            <a:endParaRPr lang="en-US" sz="1400" dirty="0"/>
          </a:p>
          <a:p>
            <a:pPr lvl="1"/>
            <a:r>
              <a:rPr lang="en-US" sz="1400" dirty="0"/>
              <a:t>Exposed MnS is exposed via a dedicated proxy (e.g. EGMF)</a:t>
            </a:r>
          </a:p>
          <a:p>
            <a:pPr lvl="1"/>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p:txBody>
          <a:bodyPr/>
          <a:lstStyle/>
          <a:p>
            <a:r>
              <a:rPr lang="en-US" dirty="0"/>
              <a:t> Options for Capability Exposure - Motivation</a:t>
            </a:r>
          </a:p>
        </p:txBody>
      </p:sp>
      <p:sp>
        <p:nvSpPr>
          <p:cNvPr id="4" name="Espace réservé du contenu 2">
            <a:extLst>
              <a:ext uri="{FF2B5EF4-FFF2-40B4-BE49-F238E27FC236}">
                <a16:creationId xmlns:a16="http://schemas.microsoft.com/office/drawing/2014/main" id="{D1B2170A-A24E-734E-8AEB-DB961D1467D2}"/>
              </a:ext>
            </a:extLst>
          </p:cNvPr>
          <p:cNvSpPr txBox="1">
            <a:spLocks/>
          </p:cNvSpPr>
          <p:nvPr/>
        </p:nvSpPr>
        <p:spPr bwMode="auto">
          <a:xfrm>
            <a:off x="419100" y="3087256"/>
            <a:ext cx="7818813" cy="40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900" kern="0" dirty="0"/>
              <a:t>The objective of this discussion paper is to converge on this aspect.  </a:t>
            </a:r>
            <a:endParaRPr lang="en-US" sz="1400" kern="0" dirty="0"/>
          </a:p>
        </p:txBody>
      </p:sp>
    </p:spTree>
    <p:extLst>
      <p:ext uri="{BB962C8B-B14F-4D97-AF65-F5344CB8AC3E}">
        <p14:creationId xmlns:p14="http://schemas.microsoft.com/office/powerpoint/2010/main" val="389366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20085" y="1052325"/>
            <a:ext cx="7586058" cy="3802307"/>
          </a:xfrm>
        </p:spPr>
        <p:txBody>
          <a:bodyPr/>
          <a:lstStyle/>
          <a:p>
            <a:r>
              <a:rPr lang="en-US" sz="1900" dirty="0"/>
              <a:t>In SA2, a dedicated function named Network Exposure Function is used for exposing any information from 5GC to AF that is external to the Network Operator. NEF has the following functionalities:</a:t>
            </a:r>
          </a:p>
          <a:p>
            <a:pPr lvl="1"/>
            <a:r>
              <a:rPr lang="en-US" sz="1400" dirty="0"/>
              <a:t>Exposure of capabilities and events:</a:t>
            </a:r>
          </a:p>
          <a:p>
            <a:pPr marL="609600" lvl="1" indent="0">
              <a:buNone/>
            </a:pPr>
            <a:r>
              <a:rPr lang="en-US" sz="1400" dirty="0"/>
              <a:t>            -  </a:t>
            </a:r>
            <a:r>
              <a:rPr lang="en-GB" altLang="zh-CN" sz="1400" dirty="0"/>
              <a:t>NF capabilities and events may be securely exposed by NEF for e.g. 3rd party, Application Functions, Edge Computing as described in clause 5.13.</a:t>
            </a:r>
            <a:r>
              <a:rPr lang="zh-CN" altLang="zh-CN" sz="1400" dirty="0"/>
              <a:t> </a:t>
            </a:r>
            <a:endParaRPr lang="en-US" sz="1400" dirty="0"/>
          </a:p>
          <a:p>
            <a:pPr lvl="1"/>
            <a:r>
              <a:rPr lang="en-US" sz="1400" dirty="0"/>
              <a:t>Secure provision of information from external application to 3GPP network:</a:t>
            </a:r>
          </a:p>
          <a:p>
            <a:pPr marL="609600" lvl="1" indent="0">
              <a:buNone/>
            </a:pPr>
            <a:r>
              <a:rPr lang="en-US" sz="1400" dirty="0"/>
              <a:t>            - </a:t>
            </a:r>
            <a:r>
              <a:rPr lang="en-GB" altLang="zh-CN" sz="1400" dirty="0"/>
              <a:t>It provides a means for the Application Functions to securely provide information to 3GPP network, e.g.</a:t>
            </a:r>
            <a:r>
              <a:rPr lang="zh-CN" altLang="zh-CN" sz="1400" dirty="0"/>
              <a:t> </a:t>
            </a:r>
            <a:r>
              <a:rPr lang="en-GB" altLang="zh-CN" sz="1400" dirty="0"/>
              <a:t>time synchronization service information and service specific information. In that case the NEF may </a:t>
            </a:r>
            <a:r>
              <a:rPr lang="en-GB" altLang="zh-CN" sz="1400" dirty="0">
                <a:solidFill>
                  <a:srgbClr val="FF0000"/>
                </a:solidFill>
              </a:rPr>
              <a:t>authenticate and authorize </a:t>
            </a:r>
            <a:r>
              <a:rPr lang="en-GB" altLang="zh-CN" sz="1400" dirty="0"/>
              <a:t>and assist in throttling the Application Functions.</a:t>
            </a:r>
            <a:endParaRPr lang="zh-CN" altLang="zh-CN" sz="1400" dirty="0"/>
          </a:p>
          <a:p>
            <a:pPr lvl="1"/>
            <a:r>
              <a:rPr lang="en-GB" altLang="zh-CN" sz="1400" dirty="0"/>
              <a:t>Translation of internal-external information:</a:t>
            </a:r>
            <a:r>
              <a:rPr lang="zh-CN" altLang="zh-CN" sz="1400" dirty="0"/>
              <a:t> </a:t>
            </a:r>
            <a:endParaRPr lang="en-US" altLang="zh-CN" sz="1400" dirty="0"/>
          </a:p>
          <a:p>
            <a:pPr marL="609600" lvl="1" indent="0">
              <a:buNone/>
            </a:pPr>
            <a:r>
              <a:rPr lang="en-US" sz="1400" dirty="0"/>
              <a:t>            - </a:t>
            </a:r>
            <a:r>
              <a:rPr lang="en-GB" altLang="zh-CN" sz="1400" dirty="0"/>
              <a:t>It translates between information exchanged with the AF and information exchanged with the internal network function. For example, it translates between an AF-Service-Identifier and internal 5G Core information such as DNN, S-NSSAI</a:t>
            </a:r>
            <a:r>
              <a:rPr lang="zh-CN" altLang="zh-CN" sz="1400" dirty="0"/>
              <a:t> </a:t>
            </a:r>
            <a:endParaRPr lang="en-US" sz="1400" dirty="0"/>
          </a:p>
          <a:p>
            <a:pPr marL="609600" lvl="1" indent="0">
              <a:buNone/>
            </a:pPr>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2481266" y="228600"/>
            <a:ext cx="6778974" cy="777240"/>
          </a:xfrm>
        </p:spPr>
        <p:txBody>
          <a:bodyPr/>
          <a:lstStyle/>
          <a:p>
            <a:r>
              <a:rPr lang="en-US" dirty="0"/>
              <a:t>Exposure in SA2 – NEF</a:t>
            </a:r>
          </a:p>
        </p:txBody>
      </p:sp>
      <p:sp>
        <p:nvSpPr>
          <p:cNvPr id="8" name="Espace réservé du contenu 2">
            <a:extLst>
              <a:ext uri="{FF2B5EF4-FFF2-40B4-BE49-F238E27FC236}">
                <a16:creationId xmlns:a16="http://schemas.microsoft.com/office/drawing/2014/main" id="{131F17D9-86CF-A04E-B8BA-0986383DB08D}"/>
              </a:ext>
            </a:extLst>
          </p:cNvPr>
          <p:cNvSpPr txBox="1">
            <a:spLocks/>
          </p:cNvSpPr>
          <p:nvPr/>
        </p:nvSpPr>
        <p:spPr bwMode="auto">
          <a:xfrm>
            <a:off x="28399" y="4904510"/>
            <a:ext cx="7586058" cy="131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900" kern="0" dirty="0"/>
              <a:t>Observation</a:t>
            </a:r>
          </a:p>
          <a:p>
            <a:pPr lvl="1"/>
            <a:r>
              <a:rPr lang="en-US" sz="1400" kern="0" dirty="0"/>
              <a:t>SA5 may leverage the same design principle and specifies a dedicated function (e.g. EGMF) for managing the NF capability exposure, secure provision of information from external application to 3GPP management system, and also translation of internal-external information.</a:t>
            </a:r>
          </a:p>
          <a:p>
            <a:pPr marL="0" indent="0">
              <a:buNone/>
            </a:pPr>
            <a:endParaRPr lang="en-US" sz="1400" kern="0" dirty="0"/>
          </a:p>
        </p:txBody>
      </p:sp>
      <p:graphicFrame>
        <p:nvGraphicFramePr>
          <p:cNvPr id="9" name="对象 8">
            <a:extLst>
              <a:ext uri="{FF2B5EF4-FFF2-40B4-BE49-F238E27FC236}">
                <a16:creationId xmlns:a16="http://schemas.microsoft.com/office/drawing/2014/main" id="{B8BD3C82-75D3-2F4A-94A0-70291BDE6F49}"/>
              </a:ext>
            </a:extLst>
          </p:cNvPr>
          <p:cNvGraphicFramePr>
            <a:graphicFrameLocks noChangeAspect="1"/>
          </p:cNvGraphicFramePr>
          <p:nvPr>
            <p:extLst>
              <p:ext uri="{D42A27DB-BD31-4B8C-83A1-F6EECF244321}">
                <p14:modId xmlns:p14="http://schemas.microsoft.com/office/powerpoint/2010/main" val="4084420836"/>
              </p:ext>
            </p:extLst>
          </p:nvPr>
        </p:nvGraphicFramePr>
        <p:xfrm>
          <a:off x="7499292" y="1298171"/>
          <a:ext cx="4864100" cy="2324100"/>
        </p:xfrm>
        <a:graphic>
          <a:graphicData uri="http://schemas.openxmlformats.org/presentationml/2006/ole">
            <mc:AlternateContent xmlns:mc="http://schemas.openxmlformats.org/markup-compatibility/2006">
              <mc:Choice xmlns:v="urn:schemas-microsoft-com:vml" Requires="v">
                <p:oleObj spid="_x0000_s1045" r:id="rId7" imgW="6705600" imgH="2933700" progId="Visio.Drawing.11">
                  <p:embed/>
                </p:oleObj>
              </mc:Choice>
              <mc:Fallback>
                <p:oleObj r:id="rId7" imgW="6705600" imgH="2933700" progId="Visio.Drawing.11">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9292" y="1298171"/>
                        <a:ext cx="4864100" cy="232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a:extLst>
              <a:ext uri="{FF2B5EF4-FFF2-40B4-BE49-F238E27FC236}">
                <a16:creationId xmlns:a16="http://schemas.microsoft.com/office/drawing/2014/main" id="{49EF26D9-2234-614E-AA34-77DB3478E044}"/>
              </a:ext>
            </a:extLst>
          </p:cNvPr>
          <p:cNvGraphicFramePr>
            <a:graphicFrameLocks noChangeAspect="1"/>
          </p:cNvGraphicFramePr>
          <p:nvPr>
            <p:extLst>
              <p:ext uri="{D42A27DB-BD31-4B8C-83A1-F6EECF244321}">
                <p14:modId xmlns:p14="http://schemas.microsoft.com/office/powerpoint/2010/main" val="150612903"/>
              </p:ext>
            </p:extLst>
          </p:nvPr>
        </p:nvGraphicFramePr>
        <p:xfrm>
          <a:off x="7610475" y="3551103"/>
          <a:ext cx="4535545" cy="3007156"/>
        </p:xfrm>
        <a:graphic>
          <a:graphicData uri="http://schemas.openxmlformats.org/presentationml/2006/ole">
            <mc:AlternateContent xmlns:mc="http://schemas.openxmlformats.org/markup-compatibility/2006">
              <mc:Choice xmlns:v="urn:schemas-microsoft-com:vml" Requires="v">
                <p:oleObj spid="_x0000_s1046" r:id="rId9" imgW="12166600" imgH="8102600" progId="Visio.Drawing.11">
                  <p:embed/>
                </p:oleObj>
              </mc:Choice>
              <mc:Fallback>
                <p:oleObj r:id="rId9" imgW="12166600" imgH="8102600" progId="Visio.Drawing.11">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r="32291" b="32451"/>
                      <a:stretch>
                        <a:fillRect/>
                      </a:stretch>
                    </p:blipFill>
                    <p:spPr bwMode="auto">
                      <a:xfrm>
                        <a:off x="7610475" y="3551103"/>
                        <a:ext cx="4535545" cy="3007156"/>
                      </a:xfrm>
                      <a:prstGeom prst="rect">
                        <a:avLst/>
                      </a:prstGeom>
                      <a:noFill/>
                    </p:spPr>
                  </p:pic>
                </p:oleObj>
              </mc:Fallback>
            </mc:AlternateContent>
          </a:graphicData>
        </a:graphic>
      </p:graphicFrame>
    </p:spTree>
    <p:extLst>
      <p:ext uri="{BB962C8B-B14F-4D97-AF65-F5344CB8AC3E}">
        <p14:creationId xmlns:p14="http://schemas.microsoft.com/office/powerpoint/2010/main" val="145875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321076" y="1197762"/>
            <a:ext cx="6105268" cy="1994012"/>
          </a:xfrm>
        </p:spPr>
        <p:txBody>
          <a:bodyPr/>
          <a:lstStyle/>
          <a:p>
            <a:r>
              <a:rPr lang="en-US" sz="1400" b="1" dirty="0"/>
              <a:t>External API</a:t>
            </a:r>
            <a:r>
              <a:rPr lang="en-US" sz="1400" dirty="0"/>
              <a:t>: used for external customer to discovery and consumer exposed MnS from exposure function, exposure function collects the MnS from MnS producer within the 3GPP management system and expose to external customer. </a:t>
            </a:r>
          </a:p>
          <a:p>
            <a:pPr lvl="1"/>
            <a:r>
              <a:rPr lang="en-US" sz="1200" dirty="0"/>
              <a:t>External customer can reuse the operation from generic management service (defined in TS 28.532)  to request for exposed MnS from exposure function. </a:t>
            </a:r>
          </a:p>
          <a:p>
            <a:pPr lvl="1"/>
            <a:r>
              <a:rPr lang="en-US" sz="1200" dirty="0"/>
              <a:t>Apart from the generic operation,</a:t>
            </a:r>
            <a:r>
              <a:rPr lang="zh-CN" altLang="en-US" sz="1200" dirty="0"/>
              <a:t> </a:t>
            </a:r>
            <a:r>
              <a:rPr lang="en-US" altLang="zh-CN" sz="1200" dirty="0"/>
              <a:t> enhancement is needed, for example,</a:t>
            </a:r>
            <a:r>
              <a:rPr lang="en-US" sz="1200" dirty="0"/>
              <a:t> the external customer needs to carry the authorization information (e.g. token) for consuming the MnS discovery service for NSC or exposed MnS;</a:t>
            </a:r>
          </a:p>
          <a:p>
            <a:pPr marL="609600" lvl="1" indent="0">
              <a:buNone/>
            </a:pPr>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657225" y="228600"/>
            <a:ext cx="9314090" cy="659674"/>
          </a:xfrm>
        </p:spPr>
        <p:txBody>
          <a:bodyPr/>
          <a:lstStyle/>
          <a:p>
            <a:r>
              <a:rPr lang="en-US" sz="3800" dirty="0"/>
              <a:t>Exposure via dedicated exposure function </a:t>
            </a:r>
          </a:p>
        </p:txBody>
      </p:sp>
      <p:sp>
        <p:nvSpPr>
          <p:cNvPr id="7" name="矩形 6">
            <a:extLst>
              <a:ext uri="{FF2B5EF4-FFF2-40B4-BE49-F238E27FC236}">
                <a16:creationId xmlns:a16="http://schemas.microsoft.com/office/drawing/2014/main" id="{95382DE8-A8E4-464E-AAF8-058C42A64C2C}"/>
              </a:ext>
            </a:extLst>
          </p:cNvPr>
          <p:cNvSpPr/>
          <p:nvPr/>
        </p:nvSpPr>
        <p:spPr>
          <a:xfrm>
            <a:off x="6710770" y="3366000"/>
            <a:ext cx="5247627" cy="1941486"/>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id="{A49342DF-08F1-9C47-A769-680728485831}"/>
              </a:ext>
            </a:extLst>
          </p:cNvPr>
          <p:cNvSpPr/>
          <p:nvPr/>
        </p:nvSpPr>
        <p:spPr>
          <a:xfrm>
            <a:off x="7052311" y="4451914"/>
            <a:ext cx="2912561" cy="549781"/>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矩形 8">
            <a:extLst>
              <a:ext uri="{FF2B5EF4-FFF2-40B4-BE49-F238E27FC236}">
                <a16:creationId xmlns:a16="http://schemas.microsoft.com/office/drawing/2014/main" id="{5A44F5A9-D3F7-7548-9227-947163DBEDCB}"/>
              </a:ext>
            </a:extLst>
          </p:cNvPr>
          <p:cNvSpPr/>
          <p:nvPr/>
        </p:nvSpPr>
        <p:spPr>
          <a:xfrm>
            <a:off x="7036649" y="4502746"/>
            <a:ext cx="1309466" cy="261610"/>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MnS producer</a:t>
            </a:r>
          </a:p>
        </p:txBody>
      </p:sp>
      <p:sp>
        <p:nvSpPr>
          <p:cNvPr id="10" name="矩形 9">
            <a:extLst>
              <a:ext uri="{FF2B5EF4-FFF2-40B4-BE49-F238E27FC236}">
                <a16:creationId xmlns:a16="http://schemas.microsoft.com/office/drawing/2014/main" id="{11869BF3-C471-EF4D-8F51-0858E27F63FA}"/>
              </a:ext>
            </a:extLst>
          </p:cNvPr>
          <p:cNvSpPr/>
          <p:nvPr/>
        </p:nvSpPr>
        <p:spPr>
          <a:xfrm>
            <a:off x="9708812" y="5030486"/>
            <a:ext cx="2198359" cy="276999"/>
          </a:xfrm>
          <a:prstGeom prst="rect">
            <a:avLst/>
          </a:prstGeom>
        </p:spPr>
        <p:txBody>
          <a:bodyPr wrap="none">
            <a:spAutoFit/>
          </a:bodyPr>
          <a:lstStyle/>
          <a:p>
            <a:r>
              <a:rPr kumimoji="1" lang="en-US" altLang="zh-CN" sz="1200" dirty="0">
                <a:latin typeface="Microsoft YaHei" panose="020B0503020204020204" pitchFamily="34" charset="-122"/>
                <a:ea typeface="Microsoft YaHei" panose="020B0503020204020204" pitchFamily="34" charset="-122"/>
              </a:rPr>
              <a:t>3GPP management system</a:t>
            </a:r>
            <a:endParaRPr kumimoji="1" lang="zh-CN" altLang="en-US" sz="1200" dirty="0">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id="{7B1ADBEA-140D-C148-82D0-8A04EAB0D780}"/>
              </a:ext>
            </a:extLst>
          </p:cNvPr>
          <p:cNvSpPr/>
          <p:nvPr/>
        </p:nvSpPr>
        <p:spPr>
          <a:xfrm>
            <a:off x="6495230" y="1578059"/>
            <a:ext cx="1700545"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a16="http://schemas.microsoft.com/office/drawing/2014/main" id="{E896C930-14D0-BC4B-99E1-8219B95D1E99}"/>
              </a:ext>
            </a:extLst>
          </p:cNvPr>
          <p:cNvSpPr/>
          <p:nvPr/>
        </p:nvSpPr>
        <p:spPr>
          <a:xfrm>
            <a:off x="6710770" y="1759477"/>
            <a:ext cx="1363868"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A</a:t>
            </a:r>
            <a:endParaRPr kumimoji="1" lang="zh-CN" altLang="en-US" sz="900" dirty="0">
              <a:latin typeface="Microsoft YaHei" panose="020B0503020204020204" pitchFamily="34" charset="-122"/>
              <a:ea typeface="Microsoft YaHei" panose="020B0503020204020204" pitchFamily="34" charset="-122"/>
            </a:endParaRPr>
          </a:p>
        </p:txBody>
      </p:sp>
      <p:grpSp>
        <p:nvGrpSpPr>
          <p:cNvPr id="13" name="组合 12">
            <a:extLst>
              <a:ext uri="{FF2B5EF4-FFF2-40B4-BE49-F238E27FC236}">
                <a16:creationId xmlns:a16="http://schemas.microsoft.com/office/drawing/2014/main" id="{502E48A8-DEFE-F64C-A140-7597E683CC99}"/>
              </a:ext>
            </a:extLst>
          </p:cNvPr>
          <p:cNvGrpSpPr/>
          <p:nvPr/>
        </p:nvGrpSpPr>
        <p:grpSpPr>
          <a:xfrm>
            <a:off x="9214748" y="2721631"/>
            <a:ext cx="356516" cy="297615"/>
            <a:chOff x="3535871" y="2002773"/>
            <a:chExt cx="356516" cy="297615"/>
          </a:xfrm>
        </p:grpSpPr>
        <p:sp>
          <p:nvSpPr>
            <p:cNvPr id="14" name="椭圆 13">
              <a:extLst>
                <a:ext uri="{FF2B5EF4-FFF2-40B4-BE49-F238E27FC236}">
                  <a16:creationId xmlns:a16="http://schemas.microsoft.com/office/drawing/2014/main" id="{46F35718-D780-1048-956D-A1B96D7FBF52}"/>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弧 14">
              <a:extLst>
                <a:ext uri="{FF2B5EF4-FFF2-40B4-BE49-F238E27FC236}">
                  <a16:creationId xmlns:a16="http://schemas.microsoft.com/office/drawing/2014/main" id="{3CD699AF-5B5F-DB44-A76B-83943F73744F}"/>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16" name="直线连接符 15">
            <a:extLst>
              <a:ext uri="{FF2B5EF4-FFF2-40B4-BE49-F238E27FC236}">
                <a16:creationId xmlns:a16="http://schemas.microsoft.com/office/drawing/2014/main" id="{B458C77F-C067-504D-B0DF-AC3254A4E192}"/>
              </a:ext>
            </a:extLst>
          </p:cNvPr>
          <p:cNvCxnSpPr>
            <a:cxnSpLocks/>
          </p:cNvCxnSpPr>
          <p:nvPr/>
        </p:nvCxnSpPr>
        <p:spPr>
          <a:xfrm flipV="1">
            <a:off x="9367545" y="2149104"/>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3BB9DD8B-600A-4843-B1BC-3F1B88AC4DCB}"/>
              </a:ext>
            </a:extLst>
          </p:cNvPr>
          <p:cNvSpPr/>
          <p:nvPr/>
        </p:nvSpPr>
        <p:spPr>
          <a:xfrm>
            <a:off x="8882308" y="2348680"/>
            <a:ext cx="1042048" cy="203133"/>
          </a:xfrm>
          <a:prstGeom prst="rect">
            <a:avLst/>
          </a:prstGeom>
          <a:solidFill>
            <a:schemeClr val="bg1"/>
          </a:solidFill>
        </p:spPr>
        <p:txBody>
          <a:bodyPr wrap="square">
            <a:spAutoFit/>
          </a:bodyPr>
          <a:lstStyle/>
          <a:p>
            <a:pPr algn="ctr">
              <a:lnSpc>
                <a:spcPct val="80000"/>
              </a:lnSpc>
            </a:pPr>
            <a:r>
              <a:rPr lang="en-US" altLang="zh-CN" sz="900" dirty="0"/>
              <a:t>exposed MnS A</a:t>
            </a:r>
          </a:p>
        </p:txBody>
      </p:sp>
      <p:grpSp>
        <p:nvGrpSpPr>
          <p:cNvPr id="23" name="组合 22">
            <a:extLst>
              <a:ext uri="{FF2B5EF4-FFF2-40B4-BE49-F238E27FC236}">
                <a16:creationId xmlns:a16="http://schemas.microsoft.com/office/drawing/2014/main" id="{BA17A83B-1F16-D943-ACFD-E2D1D6404B24}"/>
              </a:ext>
            </a:extLst>
          </p:cNvPr>
          <p:cNvGrpSpPr/>
          <p:nvPr/>
        </p:nvGrpSpPr>
        <p:grpSpPr>
          <a:xfrm>
            <a:off x="10966904" y="2740819"/>
            <a:ext cx="356516" cy="297615"/>
            <a:chOff x="3535871" y="2002773"/>
            <a:chExt cx="356516" cy="297615"/>
          </a:xfrm>
        </p:grpSpPr>
        <p:sp>
          <p:nvSpPr>
            <p:cNvPr id="24" name="椭圆 23">
              <a:extLst>
                <a:ext uri="{FF2B5EF4-FFF2-40B4-BE49-F238E27FC236}">
                  <a16:creationId xmlns:a16="http://schemas.microsoft.com/office/drawing/2014/main" id="{68C120F1-EA3D-D44B-90AD-F9437A52174E}"/>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弧 24">
              <a:extLst>
                <a:ext uri="{FF2B5EF4-FFF2-40B4-BE49-F238E27FC236}">
                  <a16:creationId xmlns:a16="http://schemas.microsoft.com/office/drawing/2014/main" id="{523FEC83-4B6A-F34C-9743-90EFBC0292E6}"/>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26" name="直线连接符 25">
            <a:extLst>
              <a:ext uri="{FF2B5EF4-FFF2-40B4-BE49-F238E27FC236}">
                <a16:creationId xmlns:a16="http://schemas.microsoft.com/office/drawing/2014/main" id="{A8E98426-0174-6C4B-A740-5FF55A9A1907}"/>
              </a:ext>
            </a:extLst>
          </p:cNvPr>
          <p:cNvCxnSpPr>
            <a:cxnSpLocks/>
          </p:cNvCxnSpPr>
          <p:nvPr/>
        </p:nvCxnSpPr>
        <p:spPr>
          <a:xfrm flipV="1">
            <a:off x="11119701" y="2150074"/>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8B9EA281-7D8B-0B43-8760-A516F020E3F1}"/>
              </a:ext>
            </a:extLst>
          </p:cNvPr>
          <p:cNvSpPr/>
          <p:nvPr/>
        </p:nvSpPr>
        <p:spPr>
          <a:xfrm>
            <a:off x="10672204" y="2339577"/>
            <a:ext cx="1032113" cy="203133"/>
          </a:xfrm>
          <a:prstGeom prst="rect">
            <a:avLst/>
          </a:prstGeom>
          <a:solidFill>
            <a:schemeClr val="bg1"/>
          </a:solidFill>
        </p:spPr>
        <p:txBody>
          <a:bodyPr wrap="square">
            <a:spAutoFit/>
          </a:bodyPr>
          <a:lstStyle/>
          <a:p>
            <a:pPr algn="ctr">
              <a:lnSpc>
                <a:spcPct val="80000"/>
              </a:lnSpc>
            </a:pPr>
            <a:r>
              <a:rPr lang="en-US" altLang="zh-CN" sz="900" dirty="0"/>
              <a:t>exposed MnS B</a:t>
            </a:r>
          </a:p>
        </p:txBody>
      </p:sp>
      <p:sp>
        <p:nvSpPr>
          <p:cNvPr id="30" name="矩形 111">
            <a:extLst>
              <a:ext uri="{FF2B5EF4-FFF2-40B4-BE49-F238E27FC236}">
                <a16:creationId xmlns:a16="http://schemas.microsoft.com/office/drawing/2014/main" id="{3B84AA44-95E8-6340-8F77-97D0809E1125}"/>
              </a:ext>
            </a:extLst>
          </p:cNvPr>
          <p:cNvSpPr/>
          <p:nvPr/>
        </p:nvSpPr>
        <p:spPr>
          <a:xfrm>
            <a:off x="8400470" y="1574263"/>
            <a:ext cx="1688947"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31" name="矩形 5">
            <a:extLst>
              <a:ext uri="{FF2B5EF4-FFF2-40B4-BE49-F238E27FC236}">
                <a16:creationId xmlns:a16="http://schemas.microsoft.com/office/drawing/2014/main" id="{1CB6DFF9-4F0D-C64C-B1F4-366C56749548}"/>
              </a:ext>
            </a:extLst>
          </p:cNvPr>
          <p:cNvSpPr/>
          <p:nvPr/>
        </p:nvSpPr>
        <p:spPr>
          <a:xfrm>
            <a:off x="8594355" y="1747314"/>
            <a:ext cx="1347658"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B</a:t>
            </a:r>
            <a:endParaRPr kumimoji="1" lang="zh-CN" altLang="en-US" sz="900" dirty="0">
              <a:latin typeface="Microsoft YaHei" panose="020B0503020204020204" pitchFamily="34" charset="-122"/>
              <a:ea typeface="Microsoft YaHei" panose="020B0503020204020204" pitchFamily="34" charset="-122"/>
            </a:endParaRPr>
          </a:p>
        </p:txBody>
      </p:sp>
      <p:sp>
        <p:nvSpPr>
          <p:cNvPr id="32" name="矩形 111">
            <a:extLst>
              <a:ext uri="{FF2B5EF4-FFF2-40B4-BE49-F238E27FC236}">
                <a16:creationId xmlns:a16="http://schemas.microsoft.com/office/drawing/2014/main" id="{321D6BF5-ADB3-7349-8B92-5F8E710698A0}"/>
              </a:ext>
            </a:extLst>
          </p:cNvPr>
          <p:cNvSpPr/>
          <p:nvPr/>
        </p:nvSpPr>
        <p:spPr>
          <a:xfrm>
            <a:off x="10285489" y="1579962"/>
            <a:ext cx="1649655"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33" name="矩形 5">
            <a:extLst>
              <a:ext uri="{FF2B5EF4-FFF2-40B4-BE49-F238E27FC236}">
                <a16:creationId xmlns:a16="http://schemas.microsoft.com/office/drawing/2014/main" id="{3D23D919-84EF-F04E-A8D2-AE29087866CF}"/>
              </a:ext>
            </a:extLst>
          </p:cNvPr>
          <p:cNvSpPr/>
          <p:nvPr/>
        </p:nvSpPr>
        <p:spPr>
          <a:xfrm>
            <a:off x="10407116" y="1755064"/>
            <a:ext cx="1416094"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C</a:t>
            </a:r>
            <a:endParaRPr kumimoji="1" lang="zh-CN" altLang="en-US" sz="900" dirty="0">
              <a:latin typeface="Microsoft YaHei" panose="020B0503020204020204" pitchFamily="34" charset="-122"/>
              <a:ea typeface="Microsoft YaHei" panose="020B0503020204020204" pitchFamily="34" charset="-122"/>
            </a:endParaRPr>
          </a:p>
        </p:txBody>
      </p:sp>
      <p:sp>
        <p:nvSpPr>
          <p:cNvPr id="34" name="矩形 75">
            <a:extLst>
              <a:ext uri="{FF2B5EF4-FFF2-40B4-BE49-F238E27FC236}">
                <a16:creationId xmlns:a16="http://schemas.microsoft.com/office/drawing/2014/main" id="{1C147B39-2FD3-8F43-A8AD-2DFEAFA65555}"/>
              </a:ext>
            </a:extLst>
          </p:cNvPr>
          <p:cNvSpPr/>
          <p:nvPr/>
        </p:nvSpPr>
        <p:spPr>
          <a:xfrm>
            <a:off x="7014558" y="4697938"/>
            <a:ext cx="2710441" cy="246221"/>
          </a:xfrm>
          <a:prstGeom prst="rect">
            <a:avLst/>
          </a:prstGeom>
        </p:spPr>
        <p:txBody>
          <a:bodyPr wrap="square">
            <a:spAutoFit/>
          </a:bodyPr>
          <a:lstStyle/>
          <a:p>
            <a:pPr algn="ctr"/>
            <a:r>
              <a:rPr kumimoji="1" lang="en-US" altLang="zh-CN" sz="1000" dirty="0">
                <a:latin typeface="Microsoft YaHei" panose="020B0503020204020204" pitchFamily="34" charset="-122"/>
                <a:ea typeface="Microsoft YaHei" panose="020B0503020204020204" pitchFamily="34" charset="-122"/>
              </a:rPr>
              <a:t>(For example Generic Fault Supervision)</a:t>
            </a:r>
          </a:p>
        </p:txBody>
      </p:sp>
      <p:grpSp>
        <p:nvGrpSpPr>
          <p:cNvPr id="37" name="组合 36">
            <a:extLst>
              <a:ext uri="{FF2B5EF4-FFF2-40B4-BE49-F238E27FC236}">
                <a16:creationId xmlns:a16="http://schemas.microsoft.com/office/drawing/2014/main" id="{7084D366-4397-2C43-993D-5C90CCA9FACF}"/>
              </a:ext>
            </a:extLst>
          </p:cNvPr>
          <p:cNvGrpSpPr/>
          <p:nvPr/>
        </p:nvGrpSpPr>
        <p:grpSpPr>
          <a:xfrm>
            <a:off x="7397988" y="2732777"/>
            <a:ext cx="356516" cy="297615"/>
            <a:chOff x="3535871" y="2002773"/>
            <a:chExt cx="356516" cy="297615"/>
          </a:xfrm>
        </p:grpSpPr>
        <p:sp>
          <p:nvSpPr>
            <p:cNvPr id="38" name="椭圆 37">
              <a:extLst>
                <a:ext uri="{FF2B5EF4-FFF2-40B4-BE49-F238E27FC236}">
                  <a16:creationId xmlns:a16="http://schemas.microsoft.com/office/drawing/2014/main" id="{F5C9317D-2697-B74B-83A5-3D122CC93697}"/>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弧 38">
              <a:extLst>
                <a:ext uri="{FF2B5EF4-FFF2-40B4-BE49-F238E27FC236}">
                  <a16:creationId xmlns:a16="http://schemas.microsoft.com/office/drawing/2014/main" id="{AA04113B-0311-B040-8E9C-0001F7061232}"/>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41" name="直线连接符 40">
            <a:extLst>
              <a:ext uri="{FF2B5EF4-FFF2-40B4-BE49-F238E27FC236}">
                <a16:creationId xmlns:a16="http://schemas.microsoft.com/office/drawing/2014/main" id="{B6A700F9-2F0A-9841-B04A-DF9911081771}"/>
              </a:ext>
            </a:extLst>
          </p:cNvPr>
          <p:cNvCxnSpPr>
            <a:cxnSpLocks/>
          </p:cNvCxnSpPr>
          <p:nvPr/>
        </p:nvCxnSpPr>
        <p:spPr>
          <a:xfrm flipV="1">
            <a:off x="7550785" y="2162648"/>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32229C0D-029D-F648-B3EF-14550F6F4C3B}"/>
              </a:ext>
            </a:extLst>
          </p:cNvPr>
          <p:cNvSpPr/>
          <p:nvPr/>
        </p:nvSpPr>
        <p:spPr>
          <a:xfrm>
            <a:off x="7199473" y="2335748"/>
            <a:ext cx="722547" cy="317010"/>
          </a:xfrm>
          <a:prstGeom prst="rect">
            <a:avLst/>
          </a:prstGeom>
          <a:solidFill>
            <a:schemeClr val="bg1"/>
          </a:solidFill>
        </p:spPr>
        <p:txBody>
          <a:bodyPr wrap="square">
            <a:spAutoFit/>
          </a:bodyPr>
          <a:lstStyle/>
          <a:p>
            <a:pPr algn="ctr">
              <a:lnSpc>
                <a:spcPct val="80000"/>
              </a:lnSpc>
            </a:pPr>
            <a:r>
              <a:rPr lang="en-US" altLang="zh-CN" sz="900" dirty="0"/>
              <a:t>Discovery service</a:t>
            </a:r>
            <a:endParaRPr lang="zh-CN" altLang="en-US" sz="900" dirty="0"/>
          </a:p>
        </p:txBody>
      </p:sp>
      <p:sp>
        <p:nvSpPr>
          <p:cNvPr id="43" name="矩形 42">
            <a:extLst>
              <a:ext uri="{FF2B5EF4-FFF2-40B4-BE49-F238E27FC236}">
                <a16:creationId xmlns:a16="http://schemas.microsoft.com/office/drawing/2014/main" id="{A58B1EB4-C8E4-CC4F-BEE6-C4170AA657CD}"/>
              </a:ext>
            </a:extLst>
          </p:cNvPr>
          <p:cNvSpPr/>
          <p:nvPr/>
        </p:nvSpPr>
        <p:spPr>
          <a:xfrm>
            <a:off x="6794377" y="3441842"/>
            <a:ext cx="5065163" cy="446925"/>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4" name="矩形 43">
            <a:extLst>
              <a:ext uri="{FF2B5EF4-FFF2-40B4-BE49-F238E27FC236}">
                <a16:creationId xmlns:a16="http://schemas.microsoft.com/office/drawing/2014/main" id="{94227B5D-F9B3-8A47-AAC6-0DCDB776C8B2}"/>
              </a:ext>
            </a:extLst>
          </p:cNvPr>
          <p:cNvSpPr/>
          <p:nvPr/>
        </p:nvSpPr>
        <p:spPr>
          <a:xfrm>
            <a:off x="6754853" y="3490644"/>
            <a:ext cx="5139137" cy="3693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Exposure</a:t>
            </a:r>
            <a:r>
              <a:rPr kumimoji="1" lang="zh-CN" altLang="en-US" sz="900" dirty="0">
                <a:latin typeface="Microsoft YaHei" panose="020B0503020204020204" pitchFamily="34" charset="-122"/>
                <a:ea typeface="Microsoft YaHei" panose="020B0503020204020204" pitchFamily="34" charset="-122"/>
              </a:rPr>
              <a:t> </a:t>
            </a:r>
            <a:r>
              <a:rPr kumimoji="1" lang="en-US" altLang="zh-CN" sz="900" dirty="0">
                <a:latin typeface="Microsoft YaHei" panose="020B0503020204020204" pitchFamily="34" charset="-122"/>
                <a:ea typeface="Microsoft YaHei" panose="020B0503020204020204" pitchFamily="34" charset="-122"/>
              </a:rPr>
              <a:t>function (e.g. EGMF)</a:t>
            </a:r>
          </a:p>
          <a:p>
            <a:pPr algn="ctr"/>
            <a:r>
              <a:rPr kumimoji="1" lang="en-US" altLang="zh-CN" sz="900" dirty="0">
                <a:latin typeface="Microsoft YaHei" panose="020B0503020204020204" pitchFamily="34" charset="-122"/>
                <a:ea typeface="Microsoft YaHei" panose="020B0503020204020204" pitchFamily="34" charset="-122"/>
              </a:rPr>
              <a:t>(MnS discovery service for exposure, permission manager, exposure of exposed MnS, </a:t>
            </a:r>
            <a:r>
              <a:rPr kumimoji="1" lang="en-US" altLang="zh-CN" sz="900" dirty="0" err="1">
                <a:latin typeface="Microsoft YaHei" panose="020B0503020204020204" pitchFamily="34" charset="-122"/>
                <a:ea typeface="Microsoft YaHei" panose="020B0503020204020204" pitchFamily="34" charset="-122"/>
              </a:rPr>
              <a:t>etc</a:t>
            </a:r>
            <a:r>
              <a:rPr kumimoji="1" lang="en-US" altLang="zh-CN" sz="900" dirty="0">
                <a:latin typeface="Microsoft YaHei" panose="020B0503020204020204" pitchFamily="34" charset="-122"/>
                <a:ea typeface="Microsoft YaHei" panose="020B0503020204020204" pitchFamily="34" charset="-122"/>
              </a:rPr>
              <a:t>)</a:t>
            </a:r>
          </a:p>
        </p:txBody>
      </p:sp>
      <p:cxnSp>
        <p:nvCxnSpPr>
          <p:cNvPr id="46" name="直线连接符 45">
            <a:extLst>
              <a:ext uri="{FF2B5EF4-FFF2-40B4-BE49-F238E27FC236}">
                <a16:creationId xmlns:a16="http://schemas.microsoft.com/office/drawing/2014/main" id="{3D713144-4165-4A47-A23E-14785DFE352F}"/>
              </a:ext>
            </a:extLst>
          </p:cNvPr>
          <p:cNvCxnSpPr>
            <a:cxnSpLocks/>
          </p:cNvCxnSpPr>
          <p:nvPr/>
        </p:nvCxnSpPr>
        <p:spPr>
          <a:xfrm flipV="1">
            <a:off x="9367545" y="2162260"/>
            <a:ext cx="0" cy="344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线连接符 46">
            <a:extLst>
              <a:ext uri="{FF2B5EF4-FFF2-40B4-BE49-F238E27FC236}">
                <a16:creationId xmlns:a16="http://schemas.microsoft.com/office/drawing/2014/main" id="{B3C98ADE-58E7-ED43-BFC2-DDFB0AD661C2}"/>
              </a:ext>
            </a:extLst>
          </p:cNvPr>
          <p:cNvCxnSpPr>
            <a:cxnSpLocks/>
          </p:cNvCxnSpPr>
          <p:nvPr/>
        </p:nvCxnSpPr>
        <p:spPr>
          <a:xfrm flipV="1">
            <a:off x="8517842" y="4291610"/>
            <a:ext cx="0" cy="154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线连接符 48">
            <a:extLst>
              <a:ext uri="{FF2B5EF4-FFF2-40B4-BE49-F238E27FC236}">
                <a16:creationId xmlns:a16="http://schemas.microsoft.com/office/drawing/2014/main" id="{41FA7EDE-1DDF-1C4D-9BA5-C915F6DDBC97}"/>
              </a:ext>
            </a:extLst>
          </p:cNvPr>
          <p:cNvCxnSpPr>
            <a:cxnSpLocks/>
          </p:cNvCxnSpPr>
          <p:nvPr/>
        </p:nvCxnSpPr>
        <p:spPr>
          <a:xfrm flipV="1">
            <a:off x="9367545" y="2984150"/>
            <a:ext cx="0" cy="4576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线连接符 50">
            <a:extLst>
              <a:ext uri="{FF2B5EF4-FFF2-40B4-BE49-F238E27FC236}">
                <a16:creationId xmlns:a16="http://schemas.microsoft.com/office/drawing/2014/main" id="{7C5A9C8B-364E-8B44-902C-F1E2753A238E}"/>
              </a:ext>
            </a:extLst>
          </p:cNvPr>
          <p:cNvCxnSpPr>
            <a:cxnSpLocks/>
          </p:cNvCxnSpPr>
          <p:nvPr/>
        </p:nvCxnSpPr>
        <p:spPr>
          <a:xfrm flipV="1">
            <a:off x="11119701" y="2971964"/>
            <a:ext cx="0" cy="4698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线连接符 51">
            <a:extLst>
              <a:ext uri="{FF2B5EF4-FFF2-40B4-BE49-F238E27FC236}">
                <a16:creationId xmlns:a16="http://schemas.microsoft.com/office/drawing/2014/main" id="{0CF9E6E6-AA47-DF4F-B845-F440575FCAFE}"/>
              </a:ext>
            </a:extLst>
          </p:cNvPr>
          <p:cNvCxnSpPr>
            <a:cxnSpLocks/>
          </p:cNvCxnSpPr>
          <p:nvPr/>
        </p:nvCxnSpPr>
        <p:spPr>
          <a:xfrm flipV="1">
            <a:off x="7550785" y="2976225"/>
            <a:ext cx="0" cy="4739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6D8E2D82-B1A7-D74E-AA94-2AB26F0202FD}"/>
              </a:ext>
            </a:extLst>
          </p:cNvPr>
          <p:cNvGrpSpPr/>
          <p:nvPr/>
        </p:nvGrpSpPr>
        <p:grpSpPr>
          <a:xfrm>
            <a:off x="8354374" y="4035457"/>
            <a:ext cx="356516" cy="297615"/>
            <a:chOff x="3535871" y="2002773"/>
            <a:chExt cx="356516" cy="297615"/>
          </a:xfrm>
        </p:grpSpPr>
        <p:sp>
          <p:nvSpPr>
            <p:cNvPr id="62" name="椭圆 61">
              <a:extLst>
                <a:ext uri="{FF2B5EF4-FFF2-40B4-BE49-F238E27FC236}">
                  <a16:creationId xmlns:a16="http://schemas.microsoft.com/office/drawing/2014/main" id="{0BFC8497-3EA4-C841-9469-9494CB8386B4}"/>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3" name="弧 62">
              <a:extLst>
                <a:ext uri="{FF2B5EF4-FFF2-40B4-BE49-F238E27FC236}">
                  <a16:creationId xmlns:a16="http://schemas.microsoft.com/office/drawing/2014/main" id="{95284C1D-F712-2643-A99D-5210212E1CC7}"/>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72" name="直线连接符 71">
            <a:extLst>
              <a:ext uri="{FF2B5EF4-FFF2-40B4-BE49-F238E27FC236}">
                <a16:creationId xmlns:a16="http://schemas.microsoft.com/office/drawing/2014/main" id="{2D6CD2E6-F212-DF4D-94C4-09DE8A727609}"/>
              </a:ext>
            </a:extLst>
          </p:cNvPr>
          <p:cNvCxnSpPr>
            <a:cxnSpLocks/>
          </p:cNvCxnSpPr>
          <p:nvPr/>
        </p:nvCxnSpPr>
        <p:spPr>
          <a:xfrm flipV="1">
            <a:off x="8509401" y="3885937"/>
            <a:ext cx="0" cy="1392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矩形 75">
            <a:extLst>
              <a:ext uri="{FF2B5EF4-FFF2-40B4-BE49-F238E27FC236}">
                <a16:creationId xmlns:a16="http://schemas.microsoft.com/office/drawing/2014/main" id="{BCAFD16F-A68B-534D-B1C2-1B85D4B802E6}"/>
              </a:ext>
            </a:extLst>
          </p:cNvPr>
          <p:cNvSpPr/>
          <p:nvPr/>
        </p:nvSpPr>
        <p:spPr>
          <a:xfrm>
            <a:off x="6402720" y="2144160"/>
            <a:ext cx="1007007" cy="246221"/>
          </a:xfrm>
          <a:prstGeom prst="rect">
            <a:avLst/>
          </a:prstGeom>
        </p:spPr>
        <p:txBody>
          <a:bodyPr wrap="none">
            <a:spAutoFit/>
          </a:bodyPr>
          <a:lstStyle/>
          <a:p>
            <a:r>
              <a:rPr lang="en-US" altLang="zh-CN" sz="1000" b="1" dirty="0"/>
              <a:t>External APIs</a:t>
            </a:r>
            <a:endParaRPr lang="en-US" sz="1000" dirty="0"/>
          </a:p>
        </p:txBody>
      </p:sp>
      <p:sp>
        <p:nvSpPr>
          <p:cNvPr id="77" name="矩形 76">
            <a:extLst>
              <a:ext uri="{FF2B5EF4-FFF2-40B4-BE49-F238E27FC236}">
                <a16:creationId xmlns:a16="http://schemas.microsoft.com/office/drawing/2014/main" id="{F3BFF4F3-4B29-364E-8FBE-CB387319E0D9}"/>
              </a:ext>
            </a:extLst>
          </p:cNvPr>
          <p:cNvSpPr/>
          <p:nvPr/>
        </p:nvSpPr>
        <p:spPr>
          <a:xfrm>
            <a:off x="6794377" y="4147399"/>
            <a:ext cx="965329" cy="246221"/>
          </a:xfrm>
          <a:prstGeom prst="rect">
            <a:avLst/>
          </a:prstGeom>
        </p:spPr>
        <p:txBody>
          <a:bodyPr wrap="none">
            <a:spAutoFit/>
          </a:bodyPr>
          <a:lstStyle/>
          <a:p>
            <a:r>
              <a:rPr lang="en-US" altLang="zh-CN" sz="1000" b="1" dirty="0"/>
              <a:t>Internal APIs</a:t>
            </a:r>
            <a:endParaRPr lang="en-US" sz="1000" dirty="0"/>
          </a:p>
        </p:txBody>
      </p:sp>
      <p:sp>
        <p:nvSpPr>
          <p:cNvPr id="78" name="Espace réservé du contenu 2">
            <a:extLst>
              <a:ext uri="{FF2B5EF4-FFF2-40B4-BE49-F238E27FC236}">
                <a16:creationId xmlns:a16="http://schemas.microsoft.com/office/drawing/2014/main" id="{504787D6-F007-CF46-84DA-EEDBC227911B}"/>
              </a:ext>
            </a:extLst>
          </p:cNvPr>
          <p:cNvSpPr txBox="1">
            <a:spLocks/>
          </p:cNvSpPr>
          <p:nvPr/>
        </p:nvSpPr>
        <p:spPr bwMode="auto">
          <a:xfrm>
            <a:off x="379639" y="3309680"/>
            <a:ext cx="6105268" cy="75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400" b="1" kern="0" dirty="0"/>
              <a:t>Internal API</a:t>
            </a:r>
            <a:r>
              <a:rPr lang="en-US" sz="1400" kern="0" dirty="0"/>
              <a:t>: Used for MnS producer to offer service (e.g. MnS, discovery related information) to exposure function based on the request from external customer. </a:t>
            </a:r>
          </a:p>
          <a:p>
            <a:pPr lvl="1"/>
            <a:r>
              <a:rPr lang="en-US" sz="1200" kern="0" dirty="0"/>
              <a:t>Internal API can reuse the operation from generic management service.</a:t>
            </a:r>
            <a:endParaRPr lang="en-US" sz="1400" kern="0" dirty="0"/>
          </a:p>
        </p:txBody>
      </p:sp>
      <p:sp>
        <p:nvSpPr>
          <p:cNvPr id="45" name="Espace réservé du contenu 2">
            <a:extLst>
              <a:ext uri="{FF2B5EF4-FFF2-40B4-BE49-F238E27FC236}">
                <a16:creationId xmlns:a16="http://schemas.microsoft.com/office/drawing/2014/main" id="{3CA6BDBB-A4E4-054D-B4A8-D31FE637174A}"/>
              </a:ext>
            </a:extLst>
          </p:cNvPr>
          <p:cNvSpPr txBox="1">
            <a:spLocks/>
          </p:cNvSpPr>
          <p:nvPr/>
        </p:nvSpPr>
        <p:spPr bwMode="auto">
          <a:xfrm>
            <a:off x="321076" y="4501363"/>
            <a:ext cx="6105268" cy="140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400" kern="0" dirty="0"/>
              <a:t>The exposure function has the following functionalities that within OAM:  </a:t>
            </a:r>
          </a:p>
          <a:p>
            <a:pPr lvl="1"/>
            <a:r>
              <a:rPr lang="en-US" sz="1200" kern="0" dirty="0"/>
              <a:t>Offer discovery service for external customer</a:t>
            </a:r>
          </a:p>
          <a:p>
            <a:pPr lvl="1"/>
            <a:r>
              <a:rPr lang="en-US" sz="1200" kern="0" dirty="0"/>
              <a:t>Offer authentication and authorization service to external customer</a:t>
            </a:r>
          </a:p>
          <a:p>
            <a:pPr lvl="1"/>
            <a:r>
              <a:rPr lang="en-US" sz="1200" kern="0" dirty="0"/>
              <a:t>Perform access control, and expose MnS with the access permission to the external customer</a:t>
            </a:r>
          </a:p>
          <a:p>
            <a:pPr lvl="1"/>
            <a:r>
              <a:rPr lang="en-US" sz="1200" kern="0" dirty="0"/>
              <a:t>Negotiation for customer specific information (e.g. with BSS)</a:t>
            </a:r>
          </a:p>
        </p:txBody>
      </p:sp>
    </p:spTree>
    <p:extLst>
      <p:ext uri="{BB962C8B-B14F-4D97-AF65-F5344CB8AC3E}">
        <p14:creationId xmlns:p14="http://schemas.microsoft.com/office/powerpoint/2010/main" val="162910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1721410" y="228600"/>
            <a:ext cx="9102725" cy="1143000"/>
          </a:xfrm>
        </p:spPr>
        <p:txBody>
          <a:bodyPr/>
          <a:lstStyle/>
          <a:p>
            <a:r>
              <a:rPr lang="fr-FR" dirty="0" err="1"/>
              <a:t>Proposal</a:t>
            </a:r>
            <a:endParaRPr lang="fr-FR" dirty="0"/>
          </a:p>
        </p:txBody>
      </p:sp>
      <p:sp>
        <p:nvSpPr>
          <p:cNvPr id="7" name="Espace réservé du contenu 5">
            <a:extLst>
              <a:ext uri="{FF2B5EF4-FFF2-40B4-BE49-F238E27FC236}">
                <a16:creationId xmlns:a16="http://schemas.microsoft.com/office/drawing/2014/main" id="{193CBBF0-3EEA-5343-9388-ACEDBB7A2564}"/>
              </a:ext>
            </a:extLst>
          </p:cNvPr>
          <p:cNvSpPr txBox="1">
            <a:spLocks/>
          </p:cNvSpPr>
          <p:nvPr/>
        </p:nvSpPr>
        <p:spPr>
          <a:xfrm>
            <a:off x="599562" y="2625363"/>
            <a:ext cx="11346419" cy="777711"/>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Focus on the external API from exposure function, and study the impact on the existing Component A, B and C based on the functionalities of exposure function</a:t>
            </a:r>
            <a:r>
              <a:rPr lang="en-US" sz="2000" kern="0" dirty="0"/>
              <a:t>.</a:t>
            </a:r>
          </a:p>
        </p:txBody>
      </p:sp>
      <p:sp>
        <p:nvSpPr>
          <p:cNvPr id="4" name="Espace réservé du contenu 5">
            <a:extLst>
              <a:ext uri="{FF2B5EF4-FFF2-40B4-BE49-F238E27FC236}">
                <a16:creationId xmlns:a16="http://schemas.microsoft.com/office/drawing/2014/main" id="{69D674EF-EE52-354A-9C13-41712C972D1F}"/>
              </a:ext>
            </a:extLst>
          </p:cNvPr>
          <p:cNvSpPr txBox="1">
            <a:spLocks/>
          </p:cNvSpPr>
          <p:nvPr/>
        </p:nvSpPr>
        <p:spPr>
          <a:xfrm>
            <a:off x="601130" y="1835081"/>
            <a:ext cx="11346419" cy="777711"/>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Suggest</a:t>
            </a:r>
            <a:r>
              <a:rPr lang="zh-CN" altLang="en-US" sz="1800" kern="0" dirty="0"/>
              <a:t> </a:t>
            </a:r>
            <a:r>
              <a:rPr lang="en-US" altLang="zh-CN" sz="1800" kern="0" dirty="0"/>
              <a:t>to</a:t>
            </a:r>
            <a:r>
              <a:rPr lang="zh-CN" altLang="en-US" sz="1800" kern="0" dirty="0"/>
              <a:t> </a:t>
            </a:r>
            <a:r>
              <a:rPr lang="en-US" altLang="zh-CN" sz="1800" kern="0" dirty="0"/>
              <a:t>agree</a:t>
            </a:r>
            <a:r>
              <a:rPr lang="zh-CN" altLang="en-US" sz="1800" kern="0" dirty="0"/>
              <a:t> </a:t>
            </a:r>
            <a:r>
              <a:rPr lang="en-US" altLang="zh-CN" sz="1800" kern="0" dirty="0"/>
              <a:t>on</a:t>
            </a:r>
            <a:r>
              <a:rPr lang="zh-CN" altLang="en-US" sz="1800" kern="0" dirty="0"/>
              <a:t> </a:t>
            </a:r>
            <a:r>
              <a:rPr lang="en-US" altLang="zh-CN" sz="1800" kern="0" dirty="0"/>
              <a:t>the</a:t>
            </a:r>
            <a:r>
              <a:rPr lang="zh-CN" altLang="en-US" sz="1800" kern="0" dirty="0"/>
              <a:t> </a:t>
            </a:r>
            <a:r>
              <a:rPr lang="en-US" altLang="zh-CN" sz="1800" kern="0" dirty="0"/>
              <a:t>architecture</a:t>
            </a:r>
            <a:r>
              <a:rPr lang="zh-CN" altLang="en-US" sz="1800" kern="0" dirty="0"/>
              <a:t> </a:t>
            </a:r>
            <a:r>
              <a:rPr lang="en-US" altLang="zh-CN" sz="1800" kern="0" dirty="0"/>
              <a:t>that where exposed MnS is exposed via a dedicated proxy (e.g. EGMF)</a:t>
            </a:r>
            <a:r>
              <a:rPr lang="en-US" sz="1800" kern="0" dirty="0"/>
              <a:t>.</a:t>
            </a:r>
          </a:p>
        </p:txBody>
      </p:sp>
    </p:spTree>
    <p:extLst>
      <p:ext uri="{BB962C8B-B14F-4D97-AF65-F5344CB8AC3E}">
        <p14:creationId xmlns:p14="http://schemas.microsoft.com/office/powerpoint/2010/main" val="175147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 ds:uri="http://purl.org/dc/dcmitype/"/>
    <ds:schemaRef ds:uri="6f846979-0e6f-42ff-8b87-e1893efeda99"/>
    <ds:schemaRef ds:uri="http://purl.org/dc/terms/"/>
    <ds:schemaRef ds:uri="http://purl.org/dc/elements/1.1/"/>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76766</TotalTime>
  <Words>656</Words>
  <Application>Microsoft Macintosh PowerPoint</Application>
  <PresentationFormat>宽屏</PresentationFormat>
  <Paragraphs>49</Paragraphs>
  <Slides>5</Slides>
  <Notes>4</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5</vt:i4>
      </vt:variant>
    </vt:vector>
  </HeadingPairs>
  <TitlesOfParts>
    <vt:vector size="11" baseType="lpstr">
      <vt:lpstr>Microsoft YaHei</vt:lpstr>
      <vt:lpstr>Arial</vt:lpstr>
      <vt:lpstr>Calibri</vt:lpstr>
      <vt:lpstr>Times New Roman</vt:lpstr>
      <vt:lpstr>Office Theme</vt:lpstr>
      <vt:lpstr>Visio.Drawing.11</vt:lpstr>
      <vt:lpstr>    DP on external API for Capability Exposure </vt:lpstr>
      <vt:lpstr> Options for Capability Exposure - Motivation</vt:lpstr>
      <vt:lpstr>Exposure in SA2 – NEF</vt:lpstr>
      <vt:lpstr>Exposure via dedicated exposure function </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Alibaba-0325</cp:lastModifiedBy>
  <cp:revision>497</cp:revision>
  <dcterms:created xsi:type="dcterms:W3CDTF">2019-03-13T01:38:36Z</dcterms:created>
  <dcterms:modified xsi:type="dcterms:W3CDTF">2022-03-25T15:40:12Z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